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64" autoAdjust="0"/>
    <p:restoredTop sz="73239" autoAdjust="0"/>
  </p:normalViewPr>
  <p:slideViewPr>
    <p:cSldViewPr>
      <p:cViewPr varScale="1">
        <p:scale>
          <a:sx n="59" d="100"/>
          <a:sy n="59" d="100"/>
        </p:scale>
        <p:origin x="64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rolinasibrian/Downloads/Cleaned_Data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arolinasibrian/Downloads/Cleaned_Data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Top 5 Categories</a:t>
            </a:r>
            <a:r>
              <a:rPr lang="en-US" sz="2400" baseline="0"/>
              <a:t> by Aggregate "Popularity" Score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Top_5_Categories!$B$1</c:f>
              <c:strCache>
                <c:ptCount val="1"/>
                <c:pt idx="0">
                  <c:v>Aggregate Score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Top_5_Categories!$A$2:$A$6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Top_5_Categories!$B$2:$B$6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38-5343-8118-CB926B63F42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828856767"/>
        <c:axId val="1828859039"/>
      </c:barChart>
      <c:catAx>
        <c:axId val="1828856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8859039"/>
        <c:crosses val="autoZero"/>
        <c:auto val="1"/>
        <c:lblAlgn val="ctr"/>
        <c:lblOffset val="100"/>
        <c:noMultiLvlLbl val="0"/>
      </c:catAx>
      <c:valAx>
        <c:axId val="182885903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Aggregate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828856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/>
              <a:t>Popularity</a:t>
            </a:r>
            <a:r>
              <a:rPr lang="en-US" sz="2400" baseline="0"/>
              <a:t> Percentaage share from top 5 Categories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Top_5_Categories!$B$1</c:f>
              <c:strCache>
                <c:ptCount val="1"/>
                <c:pt idx="0">
                  <c:v>Aggregate Score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8EB7-0A4D-B0F4-CFEB7FAAAE1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8EB7-0A4D-B0F4-CFEB7FAAAE1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8EB7-0A4D-B0F4-CFEB7FAAAE1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8EB7-0A4D-B0F4-CFEB7FAAAE1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8EB7-0A4D-B0F4-CFEB7FAAAE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Top_5_Categories!$A$2:$A$6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Top_5_Categories!$B$2:$B$6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EB7-0A4D-B0F4-CFEB7FAAAE1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91127B-9443-95C7-6C24-ADD2E988C610}"/>
              </a:ext>
            </a:extLst>
          </p:cNvPr>
          <p:cNvSpPr txBox="1"/>
          <p:nvPr/>
        </p:nvSpPr>
        <p:spPr>
          <a:xfrm>
            <a:off x="10763713" y="1580430"/>
            <a:ext cx="72083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Science and Technology are the most popular categories of content showing that people enjoy “real-life” and “factual” content the most.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DEB49-6D1A-304F-4EF2-B900D9AC114B}"/>
              </a:ext>
            </a:extLst>
          </p:cNvPr>
          <p:cNvSpPr txBox="1"/>
          <p:nvPr/>
        </p:nvSpPr>
        <p:spPr>
          <a:xfrm>
            <a:off x="10752597" y="4087269"/>
            <a:ext cx="7230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INSIGHT</a:t>
            </a:r>
          </a:p>
          <a:p>
            <a:endParaRPr lang="en-US" sz="2400" dirty="0"/>
          </a:p>
          <a:p>
            <a:pPr algn="just"/>
            <a:r>
              <a:rPr lang="en-US" sz="2400" dirty="0"/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03B711-41EB-818F-A26B-AC38CD47F477}"/>
              </a:ext>
            </a:extLst>
          </p:cNvPr>
          <p:cNvSpPr txBox="1"/>
          <p:nvPr/>
        </p:nvSpPr>
        <p:spPr>
          <a:xfrm>
            <a:off x="10763713" y="7445172"/>
            <a:ext cx="72083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NEXT STEPS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 ad-hoc analysis is insightful, but it’s time to take this analysis into large scale production for real-time understanding of your business. We can show you how to do this.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B4EC14-9176-12C1-813D-C5C92B25C9F1}"/>
              </a:ext>
            </a:extLst>
          </p:cNvPr>
          <p:cNvSpPr txBox="1"/>
          <p:nvPr/>
        </p:nvSpPr>
        <p:spPr>
          <a:xfrm>
            <a:off x="8507898" y="3425586"/>
            <a:ext cx="7396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Social Buzz was founded by two former engineers from a large social media conglomerate, one from London and the other from San Francisco.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They are expecting the following: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An audit of their big data practice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Recommendations for a successful IPO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An analysis of their content categories that highlight the 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37BD1D-41F4-B876-0BBC-01DB63030280}"/>
              </a:ext>
            </a:extLst>
          </p:cNvPr>
          <p:cNvSpPr txBox="1"/>
          <p:nvPr/>
        </p:nvSpPr>
        <p:spPr>
          <a:xfrm>
            <a:off x="2438400" y="4961740"/>
            <a:ext cx="7467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Every day over 100,000 pieces of content, ranging from text, images, videos, and GIFs are posted.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All this data is highly unstructured and requires extremely sophisticated and expensive technology to manage and maintain.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D1A929-BB24-92AE-4734-5DBA1EA036C3}"/>
              </a:ext>
            </a:extLst>
          </p:cNvPr>
          <p:cNvSpPr txBox="1"/>
          <p:nvPr/>
        </p:nvSpPr>
        <p:spPr>
          <a:xfrm>
            <a:off x="14039003" y="1502093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CAROLINA SIBRIAN</a:t>
            </a:r>
          </a:p>
          <a:p>
            <a:r>
              <a:rPr lang="en-US" b="1" dirty="0"/>
              <a:t>Data Analyst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FE5382-ED73-E164-62FB-919D308EDEB9}"/>
              </a:ext>
            </a:extLst>
          </p:cNvPr>
          <p:cNvSpPr txBox="1"/>
          <p:nvPr/>
        </p:nvSpPr>
        <p:spPr>
          <a:xfrm>
            <a:off x="14039003" y="4912726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MARCUS ROMPTON</a:t>
            </a:r>
          </a:p>
          <a:p>
            <a:r>
              <a:rPr lang="en-US" b="1" dirty="0"/>
              <a:t>Senior Principle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90DBF8-1436-F789-01B7-D6DD926BB4A9}"/>
              </a:ext>
            </a:extLst>
          </p:cNvPr>
          <p:cNvSpPr txBox="1"/>
          <p:nvPr/>
        </p:nvSpPr>
        <p:spPr>
          <a:xfrm>
            <a:off x="14039003" y="787720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ANDREW FLEMMING</a:t>
            </a:r>
          </a:p>
          <a:p>
            <a:r>
              <a:rPr lang="en-US" b="1" dirty="0"/>
              <a:t>Chief Technology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AD5E3B-4AF0-C783-FA71-FED41517873D}"/>
              </a:ext>
            </a:extLst>
          </p:cNvPr>
          <p:cNvSpPr txBox="1"/>
          <p:nvPr/>
        </p:nvSpPr>
        <p:spPr>
          <a:xfrm>
            <a:off x="3965347" y="1284816"/>
            <a:ext cx="556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7CF2CB-9314-A257-9A4C-33B6EE3A7DEC}"/>
              </a:ext>
            </a:extLst>
          </p:cNvPr>
          <p:cNvSpPr txBox="1"/>
          <p:nvPr/>
        </p:nvSpPr>
        <p:spPr>
          <a:xfrm>
            <a:off x="5958999" y="3144845"/>
            <a:ext cx="556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527B2-4552-5688-0AFB-AF8D77D36E07}"/>
              </a:ext>
            </a:extLst>
          </p:cNvPr>
          <p:cNvSpPr txBox="1"/>
          <p:nvPr/>
        </p:nvSpPr>
        <p:spPr>
          <a:xfrm>
            <a:off x="7626237" y="4822062"/>
            <a:ext cx="556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Modelling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D28B14-3358-68B5-8D7E-3BE64E904C41}"/>
              </a:ext>
            </a:extLst>
          </p:cNvPr>
          <p:cNvSpPr txBox="1"/>
          <p:nvPr/>
        </p:nvSpPr>
        <p:spPr>
          <a:xfrm>
            <a:off x="9322607" y="6373568"/>
            <a:ext cx="556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Analysis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036BD-B636-E5B0-F83C-591DFE6313A8}"/>
              </a:ext>
            </a:extLst>
          </p:cNvPr>
          <p:cNvSpPr txBox="1"/>
          <p:nvPr/>
        </p:nvSpPr>
        <p:spPr>
          <a:xfrm>
            <a:off x="11179806" y="7929611"/>
            <a:ext cx="556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9DA57E-6BC0-3AE4-1C68-A17227F60271}"/>
              </a:ext>
            </a:extLst>
          </p:cNvPr>
          <p:cNvSpPr txBox="1"/>
          <p:nvPr/>
        </p:nvSpPr>
        <p:spPr>
          <a:xfrm>
            <a:off x="2851268" y="4058699"/>
            <a:ext cx="152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Unique Categories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ABE5B-FD22-EF0A-1EA4-DA15F303F500}"/>
              </a:ext>
            </a:extLst>
          </p:cNvPr>
          <p:cNvSpPr txBox="1"/>
          <p:nvPr/>
        </p:nvSpPr>
        <p:spPr>
          <a:xfrm>
            <a:off x="7714306" y="4058699"/>
            <a:ext cx="1886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1897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Reactions to  “Food” posts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779197-913A-1ED8-8E9C-582EDCBD9396}"/>
              </a:ext>
            </a:extLst>
          </p:cNvPr>
          <p:cNvSpPr txBox="1"/>
          <p:nvPr/>
        </p:nvSpPr>
        <p:spPr>
          <a:xfrm>
            <a:off x="12345302" y="4064943"/>
            <a:ext cx="3622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Month with</a:t>
            </a:r>
          </a:p>
          <a:p>
            <a:pPr algn="ctr"/>
            <a:r>
              <a:rPr lang="en-US" sz="2400" dirty="0"/>
              <a:t> most posts</a:t>
            </a: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332306E-E2E1-46C4-7F21-AA9F8411DF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7080199"/>
              </p:ext>
            </p:extLst>
          </p:nvPr>
        </p:nvGraphicFramePr>
        <p:xfrm>
          <a:off x="3298547" y="1598788"/>
          <a:ext cx="14137088" cy="7819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6521C35-9F8B-402C-0F31-567BC88E81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229429"/>
              </p:ext>
            </p:extLst>
          </p:nvPr>
        </p:nvGraphicFramePr>
        <p:xfrm>
          <a:off x="2824654" y="1141911"/>
          <a:ext cx="14984333" cy="7905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325</Words>
  <Application>Microsoft Macintosh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Graphik Regular</vt:lpstr>
      <vt:lpstr>Arial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Sibrian,Carolina</cp:lastModifiedBy>
  <cp:revision>10</cp:revision>
  <dcterms:created xsi:type="dcterms:W3CDTF">2006-08-16T00:00:00Z</dcterms:created>
  <dcterms:modified xsi:type="dcterms:W3CDTF">2023-06-01T19:43:57Z</dcterms:modified>
  <dc:identifier>DAEhDyfaYKE</dc:identifier>
</cp:coreProperties>
</file>